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9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F98B-78A9-4986-BDFB-CFB9E716D47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0C53F-D97A-4605-9355-3563DFE94D9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F98B-78A9-4986-BDFB-CFB9E716D47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0C53F-D97A-4605-9355-3563DFE94D9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F98B-78A9-4986-BDFB-CFB9E716D47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0C53F-D97A-4605-9355-3563DFE94D9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F98B-78A9-4986-BDFB-CFB9E716D47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0C53F-D97A-4605-9355-3563DFE94D9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F98B-78A9-4986-BDFB-CFB9E716D47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0C53F-D97A-4605-9355-3563DFE94D9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F98B-78A9-4986-BDFB-CFB9E716D47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0C53F-D97A-4605-9355-3563DFE94D9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F98B-78A9-4986-BDFB-CFB9E716D47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0C53F-D97A-4605-9355-3563DFE94D9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F98B-78A9-4986-BDFB-CFB9E716D47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0C53F-D97A-4605-9355-3563DFE94D9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F98B-78A9-4986-BDFB-CFB9E716D47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0C53F-D97A-4605-9355-3563DFE94D9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F98B-78A9-4986-BDFB-CFB9E716D47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0C53F-D97A-4605-9355-3563DFE94D9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F98B-78A9-4986-BDFB-CFB9E716D47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0C53F-D97A-4605-9355-3563DFE94D95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F98B-78A9-4986-BDFB-CFB9E716D47A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0C53F-D97A-4605-9355-3563DFE94D95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Klippt och klart</a:t>
            </a:r>
            <a:endParaRPr kumimoji="0" lang="sv-SE" sz="4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9" name="Rectangle 5"/>
          <p:cNvSpPr txBox="1">
            <a:spLocks noChangeArrowheads="1"/>
          </p:cNvSpPr>
          <p:nvPr/>
        </p:nvSpPr>
        <p:spPr bwMode="auto">
          <a:xfrm>
            <a:off x="457200" y="1600200"/>
            <a:ext cx="4038600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sv-SE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Öppettider 8-20 varje dag.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sv-SE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 har drop-in.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sv-SE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 utför även klippning av klor.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sv-SE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 bwMode="auto">
          <a:xfrm>
            <a:off x="4648200" y="1600200"/>
            <a:ext cx="4038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sv-SE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Klippt och klart är det nya och moderna triminstitutet för hundar.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sv-SE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Vi tar långhåriga och korthåriga jyckar. Mycket eller lite päls spelar ingen roll!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sv-SE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Alla lika välkomna!</a:t>
            </a:r>
            <a:endParaRPr kumimoji="0" lang="sv-SE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1" name="Picture 8" descr="j0197391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4149725"/>
            <a:ext cx="3581400" cy="220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</Words>
  <Application>Microsoft Office PowerPoint</Application>
  <PresentationFormat>Bildspel på skärmen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Bild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U Nilsson</dc:creator>
  <cp:lastModifiedBy>U Nilsson</cp:lastModifiedBy>
  <cp:revision>1</cp:revision>
  <dcterms:created xsi:type="dcterms:W3CDTF">2007-04-19T07:58:04Z</dcterms:created>
  <dcterms:modified xsi:type="dcterms:W3CDTF">2007-04-19T07:58:55Z</dcterms:modified>
</cp:coreProperties>
</file>